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645" r:id="rId2"/>
    <p:sldId id="647" r:id="rId3"/>
    <p:sldId id="648" r:id="rId4"/>
    <p:sldId id="649" r:id="rId5"/>
    <p:sldId id="650" r:id="rId6"/>
    <p:sldId id="652" r:id="rId7"/>
    <p:sldId id="653" r:id="rId8"/>
    <p:sldId id="654" r:id="rId9"/>
    <p:sldId id="651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3" autoAdjust="0"/>
    <p:restoredTop sz="92520" autoAdjust="0"/>
  </p:normalViewPr>
  <p:slideViewPr>
    <p:cSldViewPr>
      <p:cViewPr>
        <p:scale>
          <a:sx n="51" d="100"/>
          <a:sy n="51" d="100"/>
        </p:scale>
        <p:origin x="576" y="1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November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Custom dataset for Classification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240631"/>
            <a:ext cx="7658100" cy="4305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377" y="404813"/>
            <a:ext cx="6461245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21478"/>
            <a:ext cx="8496300" cy="49436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80020"/>
            <a:ext cx="8496300" cy="54265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332656"/>
            <a:ext cx="5828169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615604"/>
            <a:ext cx="2212524" cy="56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9766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75673"/>
            <a:ext cx="8496300" cy="48352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630" y="404813"/>
            <a:ext cx="6518739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6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23" y="404813"/>
            <a:ext cx="726075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626378"/>
            <a:ext cx="6912768" cy="35338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84784"/>
            <a:ext cx="8496300" cy="39852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2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982" y="404813"/>
            <a:ext cx="5756210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77" y="44624"/>
            <a:ext cx="2598069" cy="66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9766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73610"/>
            <a:ext cx="8496300" cy="40393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868" y="404813"/>
            <a:ext cx="6732264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163" y="404813"/>
            <a:ext cx="641967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418" y="404813"/>
            <a:ext cx="688116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7541"/>
            <a:ext cx="8496300" cy="42514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66588"/>
            <a:ext cx="8496300" cy="32533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828" y="404813"/>
            <a:ext cx="660234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9766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61181"/>
            <a:ext cx="8496300" cy="5664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0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31" y="404813"/>
            <a:ext cx="6624241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005064"/>
            <a:ext cx="2605087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908720"/>
            <a:ext cx="5314950" cy="24083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82" y="908720"/>
            <a:ext cx="3267606" cy="538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22429"/>
            <a:ext cx="8496300" cy="41417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11923"/>
            <a:ext cx="8496300" cy="23627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836713"/>
            <a:ext cx="6405677" cy="30243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6632"/>
            <a:ext cx="2125098" cy="662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9766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33085</TotalTime>
  <Words>33</Words>
  <Application>Microsoft Office PowerPoint</Application>
  <PresentationFormat>On-screen Show (4:3)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2016-11-19T02:33:58Z</dcterms:modified>
</cp:coreProperties>
</file>